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jan Huls" initials="AH" lastIdx="9" clrIdx="0">
    <p:extLst>
      <p:ext uri="{19B8F6BF-5375-455C-9EA6-DF929625EA0E}">
        <p15:presenceInfo xmlns:p15="http://schemas.microsoft.com/office/powerpoint/2012/main" userId="S-1-5-21-2254480135-347374385-104533418-112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03FFC-E6EC-4F3E-A464-596190F08A56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B447-70DF-409A-BC2E-9F3143CB4A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71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Tjeu</a:t>
            </a:r>
            <a:endParaRPr lang="nl-NL" dirty="0" smtClean="0"/>
          </a:p>
          <a:p>
            <a:r>
              <a:rPr lang="nl-NL" dirty="0" smtClean="0"/>
              <a:t>Thijs</a:t>
            </a:r>
          </a:p>
          <a:p>
            <a:r>
              <a:rPr lang="nl-NL" dirty="0" smtClean="0"/>
              <a:t>Jantje</a:t>
            </a:r>
          </a:p>
          <a:p>
            <a:r>
              <a:rPr lang="nl-NL" dirty="0" smtClean="0"/>
              <a:t>Bart</a:t>
            </a:r>
          </a:p>
          <a:p>
            <a:r>
              <a:rPr lang="nl-NL" dirty="0" err="1" smtClean="0"/>
              <a:t>Henrie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B447-70DF-409A-BC2E-9F3143CB4A5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88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\\Clsnw1-datamx-server\datamx\Data\Docent\GGI\lesmateriaal%20Arjan\Onderhoud%20n2%2017\Elektriciteit\Blikseminslag%20Almere%2012-07-2012%20+%20slomo.mp4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Clsnw1-datamx-server\datamx\Data\Docent\GGI\lesmateriaal%20Arjan\Onderhoud%20n2%2017\Elektriciteit\Elektronenstroom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3608" y="112474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7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42" y="116632"/>
            <a:ext cx="6291474" cy="47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Serie/parallelschakeling</a:t>
            </a:r>
            <a:endParaRPr lang="nl-NL" sz="4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740" y="1844824"/>
            <a:ext cx="5796644" cy="484948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619672" y="126876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Combinatie van de twee schakelingen</a:t>
            </a:r>
            <a:endParaRPr lang="nl-NL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Spanning meten</a:t>
            </a:r>
            <a:endParaRPr lang="nl-NL" sz="4400" dirty="0"/>
          </a:p>
        </p:txBody>
      </p:sp>
      <p:pic>
        <p:nvPicPr>
          <p:cNvPr id="1026" name="Picture 2" descr="Afbeeldingsresultaat voor meten van spann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07" y="1268760"/>
            <a:ext cx="6040116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Stroom meten</a:t>
            </a:r>
            <a:endParaRPr lang="nl-NL" sz="4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36" y="2276872"/>
            <a:ext cx="4392488" cy="3689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75480"/>
            <a:ext cx="2808312" cy="31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Meten van weerstand</a:t>
            </a:r>
            <a:endParaRPr lang="nl-NL" sz="4400" dirty="0"/>
          </a:p>
        </p:txBody>
      </p:sp>
      <p:pic>
        <p:nvPicPr>
          <p:cNvPr id="1026" name="Picture 2" descr="Afbeeldingsresultaat voor meten van weersta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50299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772816"/>
            <a:ext cx="499205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Huiswerk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2132856"/>
            <a:ext cx="6635080" cy="3993307"/>
          </a:xfrm>
        </p:spPr>
        <p:txBody>
          <a:bodyPr/>
          <a:lstStyle/>
          <a:p>
            <a:r>
              <a:rPr lang="nl-NL" dirty="0" smtClean="0"/>
              <a:t>Wikiwijs &gt; onderhoud &gt; elektro &gt; Hoofdstuk 1 Elektriciteit (alle vragen maken)</a:t>
            </a:r>
          </a:p>
          <a:p>
            <a:endParaRPr lang="nl-NL" dirty="0"/>
          </a:p>
          <a:p>
            <a:r>
              <a:rPr lang="nl-NL" dirty="0" smtClean="0"/>
              <a:t>Voor Maandag 27 maart 2017 les onderhoud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98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Inhoud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47260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nl-NL" sz="3600" dirty="0" smtClean="0"/>
              <a:t>Wat is elektriciteit</a:t>
            </a:r>
          </a:p>
          <a:p>
            <a:pPr>
              <a:buBlip>
                <a:blip r:embed="rId2"/>
              </a:buBlip>
            </a:pPr>
            <a:r>
              <a:rPr lang="nl-NL" sz="3600" dirty="0" smtClean="0"/>
              <a:t>Hoe ontstaat elektriciteit</a:t>
            </a:r>
          </a:p>
          <a:p>
            <a:pPr>
              <a:buBlip>
                <a:blip r:embed="rId2"/>
              </a:buBlip>
            </a:pPr>
            <a:r>
              <a:rPr lang="nl-NL" sz="3600" dirty="0" smtClean="0"/>
              <a:t>Elektrische begrippen</a:t>
            </a:r>
          </a:p>
          <a:p>
            <a:pPr>
              <a:buBlip>
                <a:blip r:embed="rId2"/>
              </a:buBlip>
            </a:pPr>
            <a:r>
              <a:rPr lang="nl-NL" sz="3600" dirty="0" smtClean="0"/>
              <a:t>Elektrische grootheden</a:t>
            </a:r>
          </a:p>
          <a:p>
            <a:pPr>
              <a:buBlip>
                <a:blip r:embed="rId2"/>
              </a:buBlip>
            </a:pPr>
            <a:r>
              <a:rPr lang="nl-NL" sz="3600" dirty="0" smtClean="0"/>
              <a:t>Verschillende schakelingen</a:t>
            </a:r>
          </a:p>
          <a:p>
            <a:pPr>
              <a:buBlip>
                <a:blip r:embed="rId2"/>
              </a:buBlip>
            </a:pPr>
            <a:r>
              <a:rPr lang="nl-NL" sz="3600" dirty="0" smtClean="0"/>
              <a:t>Meten van spanning</a:t>
            </a:r>
          </a:p>
          <a:p>
            <a:pPr>
              <a:buBlip>
                <a:blip r:embed="rId2"/>
              </a:buBlip>
            </a:pPr>
            <a:r>
              <a:rPr lang="nl-NL" sz="3600" dirty="0" smtClean="0"/>
              <a:t>Meten van stroom</a:t>
            </a:r>
          </a:p>
          <a:p>
            <a:pPr>
              <a:buBlip>
                <a:blip r:embed="rId2"/>
              </a:buBlip>
            </a:pPr>
            <a:r>
              <a:rPr lang="nl-NL" sz="3600" dirty="0" smtClean="0"/>
              <a:t>Meten </a:t>
            </a:r>
            <a:r>
              <a:rPr lang="nl-NL" sz="3600" smtClean="0"/>
              <a:t>van weerstand</a:t>
            </a:r>
            <a:endParaRPr lang="nl-NL" sz="3600" dirty="0" smtClean="0"/>
          </a:p>
          <a:p>
            <a:pPr>
              <a:buBlip>
                <a:blip r:embed="rId2"/>
              </a:buBlip>
            </a:pPr>
            <a:endParaRPr lang="nl-NL" sz="3600" dirty="0" smtClean="0"/>
          </a:p>
          <a:p>
            <a:pPr>
              <a:buBlip>
                <a:blip r:embed="rId2"/>
              </a:buBlip>
            </a:pPr>
            <a:endParaRPr lang="nl-NL" sz="3600" dirty="0" smtClean="0"/>
          </a:p>
        </p:txBody>
      </p:sp>
    </p:spTree>
    <p:extLst>
      <p:ext uri="{BB962C8B-B14F-4D97-AF65-F5344CB8AC3E}">
        <p14:creationId xmlns:p14="http://schemas.microsoft.com/office/powerpoint/2010/main" val="26970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332656"/>
            <a:ext cx="6645424" cy="648072"/>
          </a:xfrm>
        </p:spPr>
        <p:txBody>
          <a:bodyPr/>
          <a:lstStyle/>
          <a:p>
            <a:pPr algn="ctr"/>
            <a:r>
              <a:rPr lang="nl-NL" sz="4400" dirty="0" smtClean="0"/>
              <a:t>Wat is elektriciteit?</a:t>
            </a:r>
            <a:endParaRPr lang="nl-NL" sz="4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8717" y="4365104"/>
            <a:ext cx="3100859" cy="232265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31640" y="2345621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nl-NL" sz="2800" dirty="0" smtClean="0">
                <a:hlinkClick r:id="rId5" action="ppaction://hlinkfile"/>
              </a:rPr>
              <a:t>Statische elektriciteit is een elektriciteitssoort die zich niet verplaatst.</a:t>
            </a:r>
            <a:endParaRPr lang="nl-NL" sz="1400" dirty="0" smtClean="0"/>
          </a:p>
          <a:p>
            <a:pPr marL="285750" indent="-285750">
              <a:buBlip>
                <a:blip r:embed="rId4"/>
              </a:buBlip>
            </a:pPr>
            <a:r>
              <a:rPr lang="nl-NL" sz="2800" dirty="0" smtClean="0"/>
              <a:t>Dynamische elektriciteit is een stroming van elektriciteit door een metaaldraad.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1043608" y="112474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Elektriciteit is een vorm van energie</a:t>
            </a:r>
          </a:p>
          <a:p>
            <a:r>
              <a:rPr lang="nl-NL" sz="3200" dirty="0" smtClean="0"/>
              <a:t>In principe zijn er twee vormen van energie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200800" cy="648072"/>
          </a:xfrm>
        </p:spPr>
        <p:txBody>
          <a:bodyPr/>
          <a:lstStyle/>
          <a:p>
            <a:pPr algn="ctr"/>
            <a:r>
              <a:rPr lang="nl-NL" sz="4400" dirty="0" smtClean="0"/>
              <a:t>Hoe ontstaat elektriciteit?</a:t>
            </a:r>
            <a:endParaRPr lang="nl-NL" sz="4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391" y="2780140"/>
            <a:ext cx="6199409" cy="402961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123728" y="964258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nl-NL" sz="2800" dirty="0" smtClean="0">
                <a:hlinkClick r:id="rId4" action="ppaction://hlinkfile"/>
              </a:rPr>
              <a:t>Atomen die protonen en elektronen hebben</a:t>
            </a:r>
            <a:endParaRPr lang="nl-NL" sz="2800" dirty="0" smtClean="0"/>
          </a:p>
          <a:p>
            <a:pPr marL="285750" indent="-285750">
              <a:buBlip>
                <a:blip r:embed="rId3"/>
              </a:buBlip>
            </a:pPr>
            <a:r>
              <a:rPr lang="nl-NL" sz="2800" dirty="0" smtClean="0"/>
              <a:t>Atomen die 1 elektron mist</a:t>
            </a:r>
          </a:p>
          <a:p>
            <a:pPr marL="285750" indent="-285750">
              <a:buBlip>
                <a:blip r:embed="rId3"/>
              </a:buBlip>
            </a:pPr>
            <a:r>
              <a:rPr lang="nl-NL" sz="2800" dirty="0" smtClean="0"/>
              <a:t>Vrije elektronen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Elektrische begrippen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547260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nl-NL" dirty="0" smtClean="0"/>
              <a:t>Elektrische stroomkring</a:t>
            </a:r>
          </a:p>
          <a:p>
            <a:pPr>
              <a:buBlip>
                <a:blip r:embed="rId2"/>
              </a:buBlip>
            </a:pPr>
            <a:r>
              <a:rPr lang="nl-NL" dirty="0" smtClean="0"/>
              <a:t>Stroomsterkte</a:t>
            </a:r>
          </a:p>
          <a:p>
            <a:pPr>
              <a:buBlip>
                <a:blip r:embed="rId2"/>
              </a:buBlip>
            </a:pPr>
            <a:r>
              <a:rPr lang="nl-NL" dirty="0" smtClean="0"/>
              <a:t>Spanning</a:t>
            </a:r>
            <a:endParaRPr lang="nl-NL" sz="2000" dirty="0" smtClean="0"/>
          </a:p>
          <a:p>
            <a:pPr>
              <a:buBlip>
                <a:blip r:embed="rId2"/>
              </a:buBlip>
            </a:pPr>
            <a:r>
              <a:rPr lang="nl-NL" dirty="0" smtClean="0"/>
              <a:t>Weerstand</a:t>
            </a:r>
          </a:p>
          <a:p>
            <a:pPr>
              <a:buBlip>
                <a:blip r:embed="rId2"/>
              </a:buBlip>
            </a:pPr>
            <a:r>
              <a:rPr lang="nl-NL" dirty="0" smtClean="0"/>
              <a:t>Vermogen</a:t>
            </a:r>
          </a:p>
        </p:txBody>
      </p:sp>
    </p:spTree>
    <p:extLst>
      <p:ext uri="{BB962C8B-B14F-4D97-AF65-F5344CB8AC3E}">
        <p14:creationId xmlns:p14="http://schemas.microsoft.com/office/powerpoint/2010/main" val="5909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Elektrische grootheden</a:t>
            </a:r>
            <a:endParaRPr lang="nl-NL" sz="4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460" y="1700808"/>
            <a:ext cx="7704483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31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88832" cy="648072"/>
          </a:xfrm>
        </p:spPr>
        <p:txBody>
          <a:bodyPr/>
          <a:lstStyle/>
          <a:p>
            <a:pPr algn="ctr"/>
            <a:r>
              <a:rPr lang="nl-NL" sz="4400" dirty="0" smtClean="0"/>
              <a:t>Verschillende schakelingen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547260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nl-NL" sz="3600" dirty="0" smtClean="0"/>
              <a:t>Serie schakeling</a:t>
            </a:r>
          </a:p>
          <a:p>
            <a:pPr>
              <a:buBlip>
                <a:blip r:embed="rId2"/>
              </a:buBlip>
            </a:pPr>
            <a:r>
              <a:rPr lang="nl-NL" sz="3600" dirty="0" smtClean="0"/>
              <a:t>Parallelschakeling</a:t>
            </a:r>
          </a:p>
          <a:p>
            <a:pPr>
              <a:buBlip>
                <a:blip r:embed="rId2"/>
              </a:buBlip>
            </a:pPr>
            <a:r>
              <a:rPr lang="nl-NL" sz="3600" dirty="0" smtClean="0"/>
              <a:t>Serie/parallelschakeling</a:t>
            </a:r>
          </a:p>
        </p:txBody>
      </p:sp>
    </p:spTree>
    <p:extLst>
      <p:ext uri="{BB962C8B-B14F-4D97-AF65-F5344CB8AC3E}">
        <p14:creationId xmlns:p14="http://schemas.microsoft.com/office/powerpoint/2010/main" val="5028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Serieschakeling</a:t>
            </a:r>
            <a:endParaRPr lang="nl-NL" sz="44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2815276"/>
            <a:ext cx="4104456" cy="382260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7" y="1188305"/>
            <a:ext cx="811447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 smtClean="0"/>
              <a:t>Parallelschakeling</a:t>
            </a: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140968"/>
            <a:ext cx="4248472" cy="321067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55576" y="1124745"/>
            <a:ext cx="806489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componenten staan niet in een lijn achter elkaar.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begin hoeveelheid ampère wordt nu wel verdeeld over de vertakkingen.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Elk component is op dezelfde spanning aangesloten.</a:t>
            </a:r>
            <a:endParaRPr lang="nl-NL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167</Words>
  <Application>Microsoft Office PowerPoint</Application>
  <PresentationFormat>Diavoorstelling (4:3)</PresentationFormat>
  <Paragraphs>49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PowerPoint-presentatie</vt:lpstr>
      <vt:lpstr>Inhoud</vt:lpstr>
      <vt:lpstr>Wat is elektriciteit?</vt:lpstr>
      <vt:lpstr>Hoe ontstaat elektriciteit?</vt:lpstr>
      <vt:lpstr>Elektrische begrippen</vt:lpstr>
      <vt:lpstr>Elektrische grootheden</vt:lpstr>
      <vt:lpstr>Verschillende schakelingen</vt:lpstr>
      <vt:lpstr>Serieschakeling</vt:lpstr>
      <vt:lpstr>Parallelschakeling</vt:lpstr>
      <vt:lpstr>Serie/parallelschakeling</vt:lpstr>
      <vt:lpstr>Spanning meten</vt:lpstr>
      <vt:lpstr>Stroom meten</vt:lpstr>
      <vt:lpstr>Meten van weerstand</vt:lpstr>
      <vt:lpstr>Huiswerk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Arjan Huls</cp:lastModifiedBy>
  <cp:revision>39</cp:revision>
  <dcterms:created xsi:type="dcterms:W3CDTF">2013-11-15T15:05:42Z</dcterms:created>
  <dcterms:modified xsi:type="dcterms:W3CDTF">2017-03-20T08:24:17Z</dcterms:modified>
</cp:coreProperties>
</file>